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Lobster" pitchFamily="2" charset="77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94691"/>
  </p:normalViewPr>
  <p:slideViewPr>
    <p:cSldViewPr snapToGrid="0" snapToObjects="1">
      <p:cViewPr varScale="1">
        <p:scale>
          <a:sx n="135" d="100"/>
          <a:sy n="135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While youth participation is always higher in presidential years, we are seeing a decline there, as well.</a:t>
            </a: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250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50425" y="2450725"/>
            <a:ext cx="2894400" cy="26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99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990000"/>
                </a:solidFill>
                <a:latin typeface="Lobster"/>
                <a:ea typeface="Lobster"/>
                <a:cs typeface="Lobster"/>
                <a:sym typeface="Lobster"/>
              </a:rPr>
              <a:t>5 Table Events/Pep-Rally</a:t>
            </a:r>
            <a:endParaRPr sz="2300" b="1">
              <a:solidFill>
                <a:srgbClr val="99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99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990000"/>
                </a:solidFill>
                <a:latin typeface="Lobster"/>
                <a:ea typeface="Lobster"/>
                <a:cs typeface="Lobster"/>
                <a:sym typeface="Lobster"/>
              </a:rPr>
              <a:t>3 Field Days</a:t>
            </a:r>
            <a:endParaRPr sz="2300" b="1">
              <a:solidFill>
                <a:srgbClr val="99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99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990000"/>
                </a:solidFill>
                <a:latin typeface="Lobster"/>
                <a:ea typeface="Lobster"/>
                <a:cs typeface="Lobster"/>
                <a:sym typeface="Lobster"/>
              </a:rPr>
              <a:t>1 Concert</a:t>
            </a:r>
            <a:endParaRPr sz="2300" b="1">
              <a:solidFill>
                <a:srgbClr val="99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obster"/>
              <a:ea typeface="Lobster"/>
              <a:cs typeface="Lobster"/>
              <a:sym typeface="Lobste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 l="17229" t="14235" r="11923" b="12273"/>
          <a:stretch/>
        </p:blipFill>
        <p:spPr>
          <a:xfrm>
            <a:off x="162649" y="660725"/>
            <a:ext cx="4423176" cy="286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4">
            <a:alphaModFix/>
          </a:blip>
          <a:srcRect l="17231" t="13875" r="20155" b="12633"/>
          <a:stretch/>
        </p:blipFill>
        <p:spPr>
          <a:xfrm>
            <a:off x="5072325" y="569250"/>
            <a:ext cx="3909024" cy="286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5">
            <a:alphaModFix/>
          </a:blip>
          <a:srcRect l="34114" t="28950" r="16665" b="45752"/>
          <a:stretch/>
        </p:blipFill>
        <p:spPr>
          <a:xfrm>
            <a:off x="2162125" y="3528250"/>
            <a:ext cx="4953398" cy="159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6">
            <a:alphaModFix/>
          </a:blip>
          <a:srcRect l="16678" t="18973" r="50464" b="67587"/>
          <a:stretch/>
        </p:blipFill>
        <p:spPr>
          <a:xfrm>
            <a:off x="1839876" y="159963"/>
            <a:ext cx="2703902" cy="691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</Words>
  <Application>Microsoft Macintosh PowerPoint</Application>
  <PresentationFormat>On-screen Show (16:9)</PresentationFormat>
  <Paragraphs>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Lobster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modified xsi:type="dcterms:W3CDTF">2019-01-17T18:52:45Z</dcterms:modified>
</cp:coreProperties>
</file>